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303" r:id="rId2"/>
    <p:sldId id="448" r:id="rId3"/>
    <p:sldId id="455" r:id="rId4"/>
    <p:sldId id="454" r:id="rId5"/>
    <p:sldId id="449" r:id="rId6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CC00"/>
    <a:srgbClr val="00FFFF"/>
    <a:srgbClr val="00FF00"/>
    <a:srgbClr val="FF00FF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0" autoAdjust="0"/>
    <p:restoredTop sz="82800" autoAdjust="0"/>
  </p:normalViewPr>
  <p:slideViewPr>
    <p:cSldViewPr snapToGrid="0" snapToObjects="1">
      <p:cViewPr varScale="1">
        <p:scale>
          <a:sx n="125" d="100"/>
          <a:sy n="125" d="100"/>
        </p:scale>
        <p:origin x="1230" y="9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5/18/2021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5/18/2021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12.5 min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051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41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625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552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dirty="0"/>
              <a:t>Object Oriented Python Programming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951629"/>
            <a:ext cx="7038666" cy="656892"/>
          </a:xfrm>
        </p:spPr>
        <p:txBody>
          <a:bodyPr/>
          <a:lstStyle/>
          <a:p>
            <a:r>
              <a:rPr lang="en-US" dirty="0"/>
              <a:t>OOPP?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E281D51-DAB8-4D08-9128-F2766961F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1039449"/>
            <a:ext cx="7734300" cy="42726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Python classes can be defined with methods and attributes.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33850F-A3F5-41A1-86AE-F502AD084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24419"/>
            <a:ext cx="8564088" cy="837009"/>
          </a:xfrm>
        </p:spPr>
        <p:txBody>
          <a:bodyPr/>
          <a:lstStyle/>
          <a:p>
            <a:r>
              <a:rPr lang="en-US" dirty="0"/>
              <a:t>Classes in Python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6A2EE-F39E-4E02-8AB2-3E04543A49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1FCD00-E98A-44C8-803B-321E585574FD}"/>
              </a:ext>
            </a:extLst>
          </p:cNvPr>
          <p:cNvSpPr txBox="1"/>
          <p:nvPr/>
        </p:nvSpPr>
        <p:spPr>
          <a:xfrm>
            <a:off x="803935" y="1510670"/>
            <a:ext cx="4148554" cy="1938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Pakuri: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name=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NoName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level=0):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name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get_level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return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set_level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level):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3F5D34-DD0B-4DF6-B1FB-1E3217EA54A6}"/>
              </a:ext>
            </a:extLst>
          </p:cNvPr>
          <p:cNvSpPr txBox="1"/>
          <p:nvPr/>
        </p:nvSpPr>
        <p:spPr>
          <a:xfrm>
            <a:off x="5304842" y="1510670"/>
            <a:ext cx="3297729" cy="1938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 = Pakuri(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PsyGoose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10)</a:t>
            </a: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creature.set_level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(15)</a:t>
            </a: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creature._name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JigglyButt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creature.nickname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"Puff"</a:t>
            </a:r>
          </a:p>
          <a:p>
            <a:endParaRPr lang="en-US" sz="12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"Name:"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creature._name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"Nickname:"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creature.nickname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"Level:"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creature.get_level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AAA26C-120D-47A7-B543-317F79BE74A4}"/>
              </a:ext>
            </a:extLst>
          </p:cNvPr>
          <p:cNvSpPr txBox="1"/>
          <p:nvPr/>
        </p:nvSpPr>
        <p:spPr>
          <a:xfrm>
            <a:off x="541429" y="3566319"/>
            <a:ext cx="8061142" cy="6463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Name: JigglyButt</a:t>
            </a:r>
          </a:p>
          <a:p>
            <a:r>
              <a:rPr lang="en-US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Nickname: Puff</a:t>
            </a:r>
          </a:p>
          <a:p>
            <a:r>
              <a:rPr lang="en-US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Level: 15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A6EE9D02-FC40-4E95-935E-CD24A23C2253}"/>
              </a:ext>
            </a:extLst>
          </p:cNvPr>
          <p:cNvSpPr txBox="1">
            <a:spLocks/>
          </p:cNvSpPr>
          <p:nvPr/>
        </p:nvSpPr>
        <p:spPr bwMode="auto">
          <a:xfrm>
            <a:off x="704849" y="4259200"/>
            <a:ext cx="7734300" cy="4272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Python has no access restrictions, and </a:t>
            </a:r>
            <a:r>
              <a:rPr lang="en-US" sz="1800" b="1" dirty="0">
                <a:solidFill>
                  <a:srgbClr val="00CC00"/>
                </a:solidFill>
                <a:latin typeface="Consolas" panose="020B0609020204030204" pitchFamily="49" charset="0"/>
              </a:rPr>
              <a:t>self</a:t>
            </a:r>
            <a:r>
              <a:rPr lang="en-US" dirty="0"/>
              <a:t> is just a convention!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BE6655-805C-43F8-84C6-CCCE537E0FF9}"/>
              </a:ext>
            </a:extLst>
          </p:cNvPr>
          <p:cNvSpPr txBox="1"/>
          <p:nvPr/>
        </p:nvSpPr>
        <p:spPr>
          <a:xfrm rot="16200000">
            <a:off x="-297261" y="2349363"/>
            <a:ext cx="1938992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pakuri.py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66FC47-31D6-4E59-A405-1E8119E3E218}"/>
              </a:ext>
            </a:extLst>
          </p:cNvPr>
          <p:cNvSpPr txBox="1"/>
          <p:nvPr/>
        </p:nvSpPr>
        <p:spPr>
          <a:xfrm rot="16200000">
            <a:off x="4195095" y="2349361"/>
            <a:ext cx="1938992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proggy.py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D41806DF-DD3E-4A51-9AC7-80CDB3431633}"/>
              </a:ext>
            </a:extLst>
          </p:cNvPr>
          <p:cNvSpPr/>
          <p:nvPr/>
        </p:nvSpPr>
        <p:spPr>
          <a:xfrm rot="5400000">
            <a:off x="6823036" y="3410909"/>
            <a:ext cx="261338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56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E281D51-DAB8-4D08-9128-F2766961F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50" y="990353"/>
            <a:ext cx="7734300" cy="42726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Properties can act as shortcuts to mutators (get/set).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33850F-A3F5-41A1-86AE-F502AD084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99872"/>
            <a:ext cx="8564088" cy="674088"/>
          </a:xfrm>
        </p:spPr>
        <p:txBody>
          <a:bodyPr/>
          <a:lstStyle/>
          <a:p>
            <a:r>
              <a:rPr lang="en-US" dirty="0"/>
              <a:t>Classes Properties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6A2EE-F39E-4E02-8AB2-3E04543A49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AAA26C-120D-47A7-B543-317F79BE74A4}"/>
              </a:ext>
            </a:extLst>
          </p:cNvPr>
          <p:cNvSpPr txBox="1"/>
          <p:nvPr/>
        </p:nvSpPr>
        <p:spPr>
          <a:xfrm>
            <a:off x="5132622" y="3792715"/>
            <a:ext cx="3216882" cy="83099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PsyGoose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is level 15</a:t>
            </a:r>
            <a:b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</a:b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1FCD00-E98A-44C8-803B-321E585574FD}"/>
              </a:ext>
            </a:extLst>
          </p:cNvPr>
          <p:cNvSpPr txBox="1"/>
          <p:nvPr/>
        </p:nvSpPr>
        <p:spPr>
          <a:xfrm>
            <a:off x="1056108" y="1461265"/>
            <a:ext cx="3990598" cy="230832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Pakuri: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name, level):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name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get_level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return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set_level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level):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level = property(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3F5D34-DD0B-4DF6-B1FB-1E3217EA54A6}"/>
              </a:ext>
            </a:extLst>
          </p:cNvPr>
          <p:cNvSpPr txBox="1"/>
          <p:nvPr/>
        </p:nvSpPr>
        <p:spPr>
          <a:xfrm>
            <a:off x="1049429" y="3792714"/>
            <a:ext cx="3997277" cy="83099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chosen = Pakuri(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PsyGoose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10)</a:t>
            </a: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chosen.level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15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chosen._name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"is level"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chosen.level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D61742-38BF-48BD-9861-C62BA79FA341}"/>
              </a:ext>
            </a:extLst>
          </p:cNvPr>
          <p:cNvSpPr txBox="1"/>
          <p:nvPr/>
        </p:nvSpPr>
        <p:spPr>
          <a:xfrm>
            <a:off x="5132622" y="1460516"/>
            <a:ext cx="3216882" cy="230832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Pakuri: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name, level):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name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@property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return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@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level.setter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level):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15FCC34-B1D7-4463-A654-CBEC82871A7D}"/>
              </a:ext>
            </a:extLst>
          </p:cNvPr>
          <p:cNvSpPr/>
          <p:nvPr/>
        </p:nvSpPr>
        <p:spPr>
          <a:xfrm>
            <a:off x="4956486" y="2482542"/>
            <a:ext cx="266356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0730667-F9C5-4E5D-AA1B-47378CAC9633}"/>
              </a:ext>
            </a:extLst>
          </p:cNvPr>
          <p:cNvSpPr/>
          <p:nvPr/>
        </p:nvSpPr>
        <p:spPr>
          <a:xfrm>
            <a:off x="4956487" y="4076076"/>
            <a:ext cx="266356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A76902-69E2-4F44-8DE7-F3A69222310B}"/>
              </a:ext>
            </a:extLst>
          </p:cNvPr>
          <p:cNvSpPr txBox="1"/>
          <p:nvPr/>
        </p:nvSpPr>
        <p:spPr>
          <a:xfrm rot="16200000">
            <a:off x="-228860" y="2483873"/>
            <a:ext cx="2308324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pakuri.py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9CE07D-A318-4101-9D8A-8AC6049A4A4A}"/>
              </a:ext>
            </a:extLst>
          </p:cNvPr>
          <p:cNvSpPr txBox="1"/>
          <p:nvPr/>
        </p:nvSpPr>
        <p:spPr>
          <a:xfrm rot="16200000">
            <a:off x="503126" y="4077407"/>
            <a:ext cx="830996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0" tIns="45720" rIns="0" bIns="45720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proggy.py</a:t>
            </a:r>
          </a:p>
        </p:txBody>
      </p:sp>
    </p:spTree>
    <p:extLst>
      <p:ext uri="{BB962C8B-B14F-4D97-AF65-F5344CB8AC3E}">
        <p14:creationId xmlns:p14="http://schemas.microsoft.com/office/powerpoint/2010/main" val="2305555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animBg="1"/>
      <p:bldP spid="6" grpId="0" animBg="1"/>
      <p:bldP spid="9" grpId="0" animBg="1"/>
      <p:bldP spid="11" grpId="0" animBg="1"/>
      <p:bldP spid="12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B8FAB6-9B0F-4FF5-BAD6-CE705F811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378" y="1524269"/>
            <a:ext cx="8303243" cy="45795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Static attributes are members of the </a:t>
            </a:r>
            <a:r>
              <a:rPr lang="en-US" b="1" i="1" dirty="0">
                <a:solidFill>
                  <a:srgbClr val="FFC000"/>
                </a:solidFill>
              </a:rPr>
              <a:t>class</a:t>
            </a:r>
            <a:r>
              <a:rPr lang="en-US" dirty="0"/>
              <a:t> rather than an instance / </a:t>
            </a:r>
            <a:r>
              <a:rPr lang="en-US" b="1" i="1" dirty="0">
                <a:solidFill>
                  <a:srgbClr val="FFC000"/>
                </a:solidFill>
              </a:rPr>
              <a:t>object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49131E-002F-4459-9F3D-377D696C6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Attributes &amp;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4385B-DFBC-4C37-9319-52D1235FA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65D54E-72BB-44AA-9780-AD2E9961C6AD}"/>
              </a:ext>
            </a:extLst>
          </p:cNvPr>
          <p:cNvSpPr txBox="1"/>
          <p:nvPr/>
        </p:nvSpPr>
        <p:spPr>
          <a:xfrm>
            <a:off x="921302" y="2118355"/>
            <a:ext cx="3252565" cy="1938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_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creature_count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0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name, level):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name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	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_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creature_count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+= 1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@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  def </a:t>
            </a:r>
            <a:r>
              <a:rPr lang="en-US" sz="12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get_count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return _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creature_count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0D907C-E330-414B-919E-14575DEDB1B6}"/>
              </a:ext>
            </a:extLst>
          </p:cNvPr>
          <p:cNvSpPr txBox="1"/>
          <p:nvPr/>
        </p:nvSpPr>
        <p:spPr>
          <a:xfrm>
            <a:off x="4571999" y="2114832"/>
            <a:ext cx="3900012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 = Pakuri(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PsyGoose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10)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 = Pakuri(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Charasaurus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15)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"Creature Count:"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Pakuri.get_count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C50583-0C93-4C53-AB8A-6581F57F338C}"/>
              </a:ext>
            </a:extLst>
          </p:cNvPr>
          <p:cNvSpPr txBox="1"/>
          <p:nvPr/>
        </p:nvSpPr>
        <p:spPr>
          <a:xfrm>
            <a:off x="4322683" y="3595682"/>
            <a:ext cx="4149329" cy="46166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Creature Count: 2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075ED5C-6D70-4C99-9C53-C6528AA0FD9F}"/>
              </a:ext>
            </a:extLst>
          </p:cNvPr>
          <p:cNvSpPr/>
          <p:nvPr/>
        </p:nvSpPr>
        <p:spPr>
          <a:xfrm rot="5400000">
            <a:off x="6263931" y="3238676"/>
            <a:ext cx="266829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7E7777-2B8F-41A6-9718-7977204EBD55}"/>
              </a:ext>
            </a:extLst>
          </p:cNvPr>
          <p:cNvSpPr txBox="1"/>
          <p:nvPr/>
        </p:nvSpPr>
        <p:spPr>
          <a:xfrm rot="16200000">
            <a:off x="-179000" y="2957046"/>
            <a:ext cx="1938994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pakuri.py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C1AB60-5FA7-48EA-A204-69BE7AF32EA9}"/>
              </a:ext>
            </a:extLst>
          </p:cNvPr>
          <p:cNvSpPr txBox="1"/>
          <p:nvPr/>
        </p:nvSpPr>
        <p:spPr>
          <a:xfrm rot="16200000">
            <a:off x="3947418" y="2493620"/>
            <a:ext cx="1012141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proggy.py</a:t>
            </a:r>
          </a:p>
        </p:txBody>
      </p:sp>
    </p:spTree>
    <p:extLst>
      <p:ext uri="{BB962C8B-B14F-4D97-AF65-F5344CB8AC3E}">
        <p14:creationId xmlns:p14="http://schemas.microsoft.com/office/powerpoint/2010/main" val="1429456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9E6AD2D-A329-4936-AA98-7156377AE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821222"/>
            <a:ext cx="7734300" cy="38690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Python inheritance has no exceptions – everything is inherited!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5F9453-C5FC-48B5-B8EF-110D6E7F3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13954"/>
            <a:ext cx="8564088" cy="643404"/>
          </a:xfrm>
        </p:spPr>
        <p:txBody>
          <a:bodyPr/>
          <a:lstStyle/>
          <a:p>
            <a:r>
              <a:rPr lang="en-US" dirty="0"/>
              <a:t>Simple Inheritance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92D3E-2AF3-4E0A-A920-38FFE0D95C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37ADE7-D8CD-426B-83A6-31E587B8A4BF}"/>
              </a:ext>
            </a:extLst>
          </p:cNvPr>
          <p:cNvSpPr txBox="1"/>
          <p:nvPr/>
        </p:nvSpPr>
        <p:spPr>
          <a:xfrm>
            <a:off x="927404" y="1206457"/>
            <a:ext cx="3493367" cy="360098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Pakuri: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name, level):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self._name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name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self._type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FF00FF"/>
                </a:solidFill>
                <a:latin typeface="Consolas" panose="020B0609020204030204" pitchFamily="49" charset="0"/>
              </a:rPr>
              <a:t>None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type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self._type</a:t>
            </a:r>
            <a:endParaRPr lang="en-US" sz="120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FirePakuri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(Pakuri):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type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"Fire"</a:t>
            </a:r>
          </a:p>
          <a:p>
            <a:endParaRPr lang="en-US" sz="120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WaterPakuri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(Pakuri):</a:t>
            </a: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2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name, level):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super().__init__(name, level)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self._type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"Water"</a:t>
            </a:r>
          </a:p>
          <a:p>
            <a:endParaRPr lang="en-US" sz="1200" dirty="0">
              <a:solidFill>
                <a:srgbClr val="00FF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D31F2F-B5B9-4BD6-BCC6-3CC8B5805A64}"/>
              </a:ext>
            </a:extLst>
          </p:cNvPr>
          <p:cNvSpPr txBox="1"/>
          <p:nvPr/>
        </p:nvSpPr>
        <p:spPr>
          <a:xfrm>
            <a:off x="4813905" y="1208131"/>
            <a:ext cx="3847799" cy="1938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creepies = [Pakuri(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ShockRat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5),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FirePakuri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Charasaurus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15),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WaterPakuri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00FF00"/>
                </a:solidFill>
                <a:latin typeface="Consolas" panose="020B0609020204030204" pitchFamily="49" charset="0"/>
              </a:rPr>
              <a:t>PsyGoose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10)]</a:t>
            </a:r>
          </a:p>
          <a:p>
            <a:endParaRPr lang="en-US" sz="12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"My Collection\n-------------"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12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ew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creepies: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ew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._name, </a:t>
            </a:r>
            <a:r>
              <a:rPr lang="en-US" sz="1200" dirty="0">
                <a:solidFill>
                  <a:srgbClr val="00FF00"/>
                </a:solidFill>
                <a:latin typeface="Consolas" panose="020B0609020204030204" pitchFamily="49" charset="0"/>
              </a:rPr>
              <a:t>"is type"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ew.type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endParaRPr lang="en-US" sz="1200" dirty="0">
              <a:solidFill>
                <a:srgbClr val="00FFFF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B6EABF-FD12-4112-93EE-107C28DC2722}"/>
              </a:ext>
            </a:extLst>
          </p:cNvPr>
          <p:cNvSpPr txBox="1"/>
          <p:nvPr/>
        </p:nvSpPr>
        <p:spPr>
          <a:xfrm rot="16200000">
            <a:off x="-987519" y="2876145"/>
            <a:ext cx="3600986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pakuri.py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5EC490-87DE-461B-97D4-8BA0F0DE0DDE}"/>
              </a:ext>
            </a:extLst>
          </p:cNvPr>
          <p:cNvSpPr txBox="1"/>
          <p:nvPr/>
        </p:nvSpPr>
        <p:spPr>
          <a:xfrm rot="16200000">
            <a:off x="3713604" y="2045148"/>
            <a:ext cx="1938992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proggy.py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597A38-36C0-482C-BF37-50A698521BF9}"/>
              </a:ext>
            </a:extLst>
          </p:cNvPr>
          <p:cNvSpPr txBox="1"/>
          <p:nvPr/>
        </p:nvSpPr>
        <p:spPr>
          <a:xfrm>
            <a:off x="4552295" y="3608788"/>
            <a:ext cx="4109409" cy="120032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My Collection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-------------</a:t>
            </a: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ShockRat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is type None</a:t>
            </a: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Charasaurus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is type Fire</a:t>
            </a:r>
          </a:p>
          <a:p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PsyGoose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is type Water</a:t>
            </a:r>
          </a:p>
          <a:p>
            <a:endParaRPr lang="en-US" sz="12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7E7C4FF-5C2A-4957-9BCC-E4DBBD5CA2CB}"/>
              </a:ext>
            </a:extLst>
          </p:cNvPr>
          <p:cNvSpPr/>
          <p:nvPr/>
        </p:nvSpPr>
        <p:spPr>
          <a:xfrm rot="5400000">
            <a:off x="6419778" y="3243869"/>
            <a:ext cx="281883" cy="264271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34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34698</TotalTime>
  <Words>662</Words>
  <Application>Microsoft Office PowerPoint</Application>
  <PresentationFormat>On-screen Show (16:9)</PresentationFormat>
  <Paragraphs>132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Object Oriented Python Programming</vt:lpstr>
      <vt:lpstr>Classes in Python</vt:lpstr>
      <vt:lpstr>Classes Properties</vt:lpstr>
      <vt:lpstr>Static Attributes &amp; Methods</vt:lpstr>
      <vt:lpstr>Simple Inheritance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jennifercremer@gmail.com</cp:lastModifiedBy>
  <cp:revision>720</cp:revision>
  <cp:lastPrinted>2014-01-31T19:29:42Z</cp:lastPrinted>
  <dcterms:created xsi:type="dcterms:W3CDTF">2013-09-18T13:46:37Z</dcterms:created>
  <dcterms:modified xsi:type="dcterms:W3CDTF">2021-05-18T20:08:12Z</dcterms:modified>
</cp:coreProperties>
</file>